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3B523-2431-4D7C-A436-A8A314461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E041-9689-41E3-9949-617FD8FF9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9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96FD7-07A5-4131-AEE9-4AAE93177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4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5C13F9-3559-4A18-BC07-EE7C87C54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19861-DEC3-4EB5-9E4B-3D027D30E7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494FE-63FF-4840-BEFF-C59384BF1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8CB8A-DA19-44C5-859D-36CAE9201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6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91BD-5899-458D-A0D2-18326291A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51042-B9E6-4F3F-8F12-719674F1A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6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0229B-2D62-4FFF-9AC7-EBC5B53F1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6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D638-F419-4C66-B434-D4878FB1A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0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FD6D7-16B3-4102-9B54-F64D08356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2D1714-D778-46BC-9A19-3B46B44CDF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 anchor="ctr"/>
          <a:lstStyle/>
          <a:p>
            <a:r>
              <a:rPr lang="en-US" sz="4400"/>
              <a:t>Bluebonnet Swamp Land Use Changes from 1941 to 2001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400800" cy="1752600"/>
          </a:xfrm>
        </p:spPr>
        <p:txBody>
          <a:bodyPr/>
          <a:lstStyle/>
          <a:p>
            <a:r>
              <a:rPr lang="en-US" sz="1600"/>
              <a:t>Prepared by</a:t>
            </a:r>
          </a:p>
          <a:p>
            <a:r>
              <a:rPr lang="en-US" sz="2800"/>
              <a:t>James E. Mitchell, Ph. D.</a:t>
            </a:r>
          </a:p>
          <a:p>
            <a:r>
              <a:rPr lang="en-US" sz="1800"/>
              <a:t>Louisiana Department of Transportation and Development</a:t>
            </a:r>
          </a:p>
          <a:p>
            <a:r>
              <a:rPr lang="en-US" sz="1800"/>
              <a:t>Information Technology Section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61722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Click screen to advance to the next slide.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luebonnet_Swamp_ani"/>
          <p:cNvPicPr>
            <a:picLocks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533400"/>
            <a:ext cx="5343525" cy="531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71600" y="6491288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a continuous loop.  Click this slide to finish the presentation.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19800" y="762000"/>
            <a:ext cx="243840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LEGEND</a:t>
            </a:r>
          </a:p>
          <a:p>
            <a:pPr>
              <a:spcBef>
                <a:spcPct val="50000"/>
              </a:spcBef>
            </a:pPr>
            <a:r>
              <a:rPr lang="en-US" sz="1600"/>
              <a:t>Dark Green 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Forest</a:t>
            </a:r>
          </a:p>
          <a:p>
            <a:pPr>
              <a:spcBef>
                <a:spcPct val="50000"/>
              </a:spcBef>
            </a:pPr>
            <a:r>
              <a:rPr lang="en-US" sz="1600"/>
              <a:t>Light Green 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Agriculture</a:t>
            </a:r>
          </a:p>
          <a:p>
            <a:pPr>
              <a:spcBef>
                <a:spcPct val="50000"/>
              </a:spcBef>
            </a:pPr>
            <a:r>
              <a:rPr lang="en-US" sz="1600"/>
              <a:t>Orange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Open, no cover</a:t>
            </a:r>
          </a:p>
          <a:p>
            <a:pPr>
              <a:spcBef>
                <a:spcPct val="50000"/>
              </a:spcBef>
            </a:pPr>
            <a:r>
              <a:rPr lang="en-US" sz="1600"/>
              <a:t>Pink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Residential</a:t>
            </a:r>
          </a:p>
          <a:p>
            <a:pPr>
              <a:spcBef>
                <a:spcPct val="50000"/>
              </a:spcBef>
            </a:pPr>
            <a:r>
              <a:rPr lang="en-US" sz="1600"/>
              <a:t>Red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Commercial</a:t>
            </a:r>
          </a:p>
          <a:p>
            <a:pPr>
              <a:spcBef>
                <a:spcPct val="50000"/>
              </a:spcBef>
            </a:pPr>
            <a:r>
              <a:rPr lang="en-US" sz="1600"/>
              <a:t>Blue</a:t>
            </a:r>
          </a:p>
          <a:p>
            <a:pPr>
              <a:spcBef>
                <a:spcPct val="50000"/>
              </a:spcBef>
            </a:pPr>
            <a:r>
              <a:rPr lang="en-US" sz="1600"/>
              <a:t>     – Water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57200" y="5943600"/>
            <a:ext cx="525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The yellow line delineates the watershed boundary.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This presentation was prepared by the GIS Unit in the </a:t>
            </a:r>
            <a:br>
              <a:rPr lang="en-US" sz="2000"/>
            </a:br>
            <a:r>
              <a:rPr lang="en-US" sz="2000"/>
              <a:t>Information Technoloy Section </a:t>
            </a:r>
            <a:br>
              <a:rPr lang="en-US" sz="2000"/>
            </a:br>
            <a:r>
              <a:rPr lang="en-US" sz="2000"/>
              <a:t>Louisiana Department of Transportation and Development</a:t>
            </a:r>
          </a:p>
        </p:txBody>
      </p:sp>
      <p:pic>
        <p:nvPicPr>
          <p:cNvPr id="5124" name="Picture 4" descr="aski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514600"/>
            <a:ext cx="37338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8" name="Picture 8" descr="2002LogoClearBack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133600"/>
            <a:ext cx="2743200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114800" y="58674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Use the back arrow to leave the slide show.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19A1C4C56A94FB4EB5539511B5B27" ma:contentTypeVersion="0" ma:contentTypeDescription="Create a new document." ma:contentTypeScope="" ma:versionID="1035b1e952fbfc6e7ebcacc850fd2a22">
  <xsd:schema xmlns:xsd="http://www.w3.org/2001/XMLSchema" xmlns:xs="http://www.w3.org/2001/XMLSchema" xmlns:p="http://schemas.microsoft.com/office/2006/metadata/properties" xmlns:ns1="http://schemas.microsoft.com/sharepoint/v3" xmlns:ns2="8b31c874-b99a-4d42-8a7e-c9ac8ddcf610" targetNamespace="http://schemas.microsoft.com/office/2006/metadata/properties" ma:root="true" ma:fieldsID="6abd6eba0cf898e1d58d7646ea888726" ns1:_="" ns2:_="">
    <xsd:import namespace="http://schemas.microsoft.com/sharepoint/v3"/>
    <xsd:import namespace="8b31c874-b99a-4d42-8a7e-c9ac8ddcf61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ffe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1c874-b99a-4d42-8a7e-c9ac8ddcf610" elementFormDefault="qualified">
    <xsd:import namespace="http://schemas.microsoft.com/office/2006/documentManagement/types"/>
    <xsd:import namespace="http://schemas.microsoft.com/office/infopath/2007/PartnerControls"/>
    <xsd:element name="EffectiveDate" ma:index="12" nillable="true" ma:displayName="Effective Date" ma:format="DateOnly" ma:internalName="Effe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Description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EffectiveDate xmlns="8b31c874-b99a-4d42-8a7e-c9ac8ddcf610" xsi:nil="true"/>
    <PublishingStartDate xmlns="http://schemas.microsoft.com/sharepoint/v3" xsi:nil="true"/>
  </documentManagement>
</p:properti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AD1FE99-C7CD-4513-A61B-4D8029B08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1c874-b99a-4d42-8a7e-c9ac8ddcf6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8111D8-4037-4969-A5CB-3784A0E32E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B0EEE-C5DF-4B65-ABED-09CE78EC61A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30A1072-F3A5-4C15-816D-52390DDF865D}">
  <ds:schemaRefs>
    <ds:schemaRef ds:uri="8b31c874-b99a-4d42-8a7e-c9ac8ddcf610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6255A40F-B169-43AE-A4DA-5B45435006D8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Bluebonnet Swamp Land Use Changes from 1941 to 2001</vt:lpstr>
      <vt:lpstr>PowerPoint Presentation</vt:lpstr>
      <vt:lpstr>This presentation was prepared by the GIS Unit in the  Information Technoloy Section  Louisiana Department of Transportation and Development</vt:lpstr>
    </vt:vector>
  </TitlesOfParts>
  <Company>LA DOTD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Bluebonnet Swamp Land Use Changes from 1941 to 2001</dc:title>
  <dc:subject/>
  <dc:creator>James E. mitchell, Ph. D.</dc:creator>
  <cp:lastModifiedBy>Doug Albert</cp:lastModifiedBy>
  <cp:revision>9</cp:revision>
  <dcterms:created xsi:type="dcterms:W3CDTF">2004-03-05T22:45:31Z</dcterms:created>
  <dcterms:modified xsi:type="dcterms:W3CDTF">2014-05-16T18:31:41Z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xd_Signature">
    <vt:lpwstr/>
  </property>
  <property fmtid="{D5CDD505-2E9C-101B-9397-08002B2CF9AE}" pid="4" name="Order">
    <vt:lpwstr>700.000000000000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CJ Marchand</vt:lpwstr>
  </property>
  <property fmtid="{D5CDD505-2E9C-101B-9397-08002B2CF9AE}" pid="8" name="ContentTypeId">
    <vt:lpwstr>0x010100DAE19A1C4C56A94FB4EB5539511B5B27</vt:lpwstr>
  </property>
</Properties>
</file>